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5CC22-C637-4007-A524-C2030F61C07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F9DBB-6D16-4C9C-AB23-DAF1635E79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2.3\фото\20171129_113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453" y="476672"/>
            <a:ext cx="9160453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D:\2.3\фото\20171129_125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47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2.3\фото\20171129_125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147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2.3\фото\20171129_125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96214" cy="517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2.3\фото\20171129_125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147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2.3\фото\20171129_131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15598" cy="5131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D:\2.3\фото\20171129_132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147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2.3\фото\20171129_113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0450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2.3\фото\20171129_1148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5796"/>
            <a:ext cx="9144000" cy="5147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2.3\фото\20171129_114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074225" cy="5108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.3\фото\20171129_115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20909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2.3\фото\20171129_122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19"/>
            <a:ext cx="9144000" cy="5147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2.3\фото\20171129_122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081187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2.3\фото\20171129_1245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6233" cy="5149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2.3\фото\20171129_124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147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25109</dc:creator>
  <cp:lastModifiedBy>25109</cp:lastModifiedBy>
  <cp:revision>1</cp:revision>
  <dcterms:created xsi:type="dcterms:W3CDTF">2017-11-30T01:07:11Z</dcterms:created>
  <dcterms:modified xsi:type="dcterms:W3CDTF">2017-11-30T01:13:54Z</dcterms:modified>
</cp:coreProperties>
</file>